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  <p:sldMasterId id="2147483662" r:id="rId6"/>
    <p:sldMasterId id="2147483668" r:id="rId7"/>
  </p:sldMasterIdLst>
  <p:handoutMasterIdLst>
    <p:handoutMasterId r:id="rId21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50899-3D14-4A38-B0C5-4D2CF77B5B8A}" type="datetimeFigureOut">
              <a:rPr lang="nb-NO" smtClean="0"/>
              <a:t>10.08.2021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5F46-3402-4F9A-A575-76C8BB429A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4814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61589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0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1334680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408140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709082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427022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4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2108539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95541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84416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25734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6777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66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06787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418764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34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226782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895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76181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107526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10.08.2021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94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10.08.2021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761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10.08.2021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861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10.08.2021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254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SOK-1004 Økonomiske emner med programmering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/>
              <a:t>Forelesning 1 – Økonomisk etterforskning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Derek J. </a:t>
            </a:r>
            <a:r>
              <a:rPr lang="nb-NO"/>
              <a:t>Clark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8597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Økonometrisk analyse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91" y="1341844"/>
            <a:ext cx="5012575" cy="52958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640185" y="2971800"/>
                <a:ext cx="6180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%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𝑚𝑒𝑑𝑎𝑙𝑗𝑒𝑝𝑜𝑒𝑛𝑔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(%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𝐵𝑁𝑃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𝑏𝑒𝑓𝑜𝑙𝑘𝑛𝑖𝑛𝑔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h𝑒𝑙𝑠𝑒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𝑢𝑡𝑑𝑎𝑛𝑛𝑖𝑛𝑔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85" y="2971800"/>
                <a:ext cx="6180090" cy="276999"/>
              </a:xfrm>
              <a:prstGeom prst="rect">
                <a:avLst/>
              </a:prstGeom>
              <a:blipFill>
                <a:blip r:embed="rId3"/>
                <a:stretch>
                  <a:fillRect l="-394" t="-2222" r="-789" b="-35556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640185" y="3666582"/>
            <a:ext cx="6353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‘GDP </a:t>
            </a:r>
            <a:r>
              <a:rPr lang="en-US" dirty="0"/>
              <a:t>alone explains 55% of the variation in Olympic medals</a:t>
            </a:r>
          </a:p>
          <a:p>
            <a:r>
              <a:rPr lang="nb-NO" dirty="0"/>
              <a:t>won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smtClean="0"/>
              <a:t>1960’. </a:t>
            </a:r>
            <a:r>
              <a:rPr lang="nb-NO" i="1" dirty="0" smtClean="0"/>
              <a:t>The Economist 8.8.21.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4408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Er resultatene fornuftige?</a:t>
            </a:r>
            <a:endParaRPr lang="nb-N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7410" y="1273033"/>
            <a:ext cx="4690902" cy="5502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" y="1461155"/>
            <a:ext cx="6075854" cy="2229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9" y="4239491"/>
            <a:ext cx="6969752" cy="16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Foreslår og evaluer tiltak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386" y="510281"/>
            <a:ext cx="3950550" cy="256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47" y="3555780"/>
            <a:ext cx="4237087" cy="2938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13" y="3351282"/>
            <a:ext cx="4365114" cy="3048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5964" y="2186247"/>
            <a:ext cx="425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smtClean="0"/>
              <a:t>Har tiltaket ønsket effekt?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97315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102" y="439939"/>
            <a:ext cx="9052560" cy="56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7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«Økonomer er bare opptatt av penger!»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Nei, men 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097" y="1409989"/>
            <a:ext cx="9212709" cy="53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«From zero to hero?»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076" y="2430621"/>
            <a:ext cx="4104253" cy="2557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897" y="142355"/>
            <a:ext cx="3257550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230" y="2935430"/>
            <a:ext cx="3564775" cy="356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4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Det handler om mennesker…..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9167" y="1224135"/>
            <a:ext cx="5246389" cy="3934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5" y="1690688"/>
            <a:ext cx="4718216" cy="23299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5345" y="508738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o</a:t>
            </a:r>
            <a:r>
              <a:rPr lang="nb-NO" dirty="0" smtClean="0"/>
              <a:t>g …..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629" y="4297839"/>
            <a:ext cx="3765319" cy="23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«Best» mulig fordeling av samfunnets ressurser?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577" y="1928553"/>
            <a:ext cx="3403485" cy="2552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001" y="1122218"/>
            <a:ext cx="5923029" cy="633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Økonomisk «etterforskning»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 smtClean="0"/>
              <a:t>Spesifiser problemstillingen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Forenkle virkelighet med en modell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Innhente data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Kjør analyse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Evaluer resultatene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Foreslår tiltak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Evaluer tiltakene</a:t>
            </a:r>
          </a:p>
          <a:p>
            <a:pPr marL="514350" indent="-514350">
              <a:buFont typeface="+mj-lt"/>
              <a:buAutoNum type="arabicPeriod"/>
            </a:pP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2413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Problemstillingen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Avgrenset tema</a:t>
            </a:r>
          </a:p>
          <a:p>
            <a:r>
              <a:rPr lang="nb-NO" dirty="0" smtClean="0"/>
              <a:t>Et spørsmål eller påstand</a:t>
            </a:r>
          </a:p>
          <a:p>
            <a:r>
              <a:rPr lang="nb-NO" dirty="0" smtClean="0"/>
              <a:t>Utforskende og presis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288" y="2059597"/>
            <a:ext cx="5547706" cy="38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Modell av virkelighet</a:t>
            </a:r>
            <a:endParaRPr lang="nb-NO" dirty="0"/>
          </a:p>
        </p:txBody>
      </p:sp>
      <p:pic>
        <p:nvPicPr>
          <p:cNvPr id="4" name="osla t ban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177708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Innhente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Forstå hva du har (og hva du mangler)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3" y="2431676"/>
            <a:ext cx="6026727" cy="173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84" y="4001294"/>
            <a:ext cx="4889616" cy="2444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176" y="540804"/>
            <a:ext cx="2095500" cy="2657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03426" y="3192467"/>
            <a:ext cx="170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Abraham </a:t>
            </a:r>
            <a:r>
              <a:rPr lang="nb-NO" dirty="0" err="1" smtClean="0"/>
              <a:t>Wald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917" y="4118061"/>
            <a:ext cx="3764558" cy="27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4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ys med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85BAD49A-8357-45C0-A36E-A755C9F794CB}"/>
    </a:ext>
  </a:extLst>
</a:theme>
</file>

<file path=ppt/theme/theme2.xml><?xml version="1.0" encoding="utf-8"?>
<a:theme xmlns:a="http://schemas.openxmlformats.org/drawingml/2006/main" name="Lys uten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EEA90934-389D-4B81-A1D9-645F8A619D99}"/>
    </a:ext>
  </a:extLst>
</a:theme>
</file>

<file path=ppt/theme/theme3.xml><?xml version="1.0" encoding="utf-8"?>
<a:theme xmlns:a="http://schemas.openxmlformats.org/drawingml/2006/main" name="Mørk med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DE14CD14-3CD4-4134-8C2C-D16B8AF28894}"/>
    </a:ext>
  </a:extLst>
</a:theme>
</file>

<file path=ppt/theme/theme4.xml><?xml version="1.0" encoding="utf-8"?>
<a:theme xmlns:a="http://schemas.openxmlformats.org/drawingml/2006/main" name="Mørk uten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4A84149A-1A83-4246-BA91-369DCE31AF2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88294798-f355-4c52-b11f-13f5217b3f79">
      <UserInfo>
        <DisplayName/>
        <AccountId xsi:nil="true"/>
        <AccountType/>
      </UserInfo>
    </Owner>
    <Students xmlns="88294798-f355-4c52-b11f-13f5217b3f79">
      <UserInfo>
        <DisplayName/>
        <AccountId xsi:nil="true"/>
        <AccountType/>
      </UserInfo>
    </Students>
    <DefaultSectionNames xmlns="88294798-f355-4c52-b11f-13f5217b3f79" xsi:nil="true"/>
    <NotebookType xmlns="88294798-f355-4c52-b11f-13f5217b3f79" xsi:nil="true"/>
    <FolderType xmlns="88294798-f355-4c52-b11f-13f5217b3f79" xsi:nil="true"/>
    <Teachers xmlns="88294798-f355-4c52-b11f-13f5217b3f79">
      <UserInfo>
        <DisplayName/>
        <AccountId xsi:nil="true"/>
        <AccountType/>
      </UserInfo>
    </Teachers>
    <AppVersion xmlns="88294798-f355-4c52-b11f-13f5217b3f79" xsi:nil="true"/>
    <Invited_Students xmlns="88294798-f355-4c52-b11f-13f5217b3f79" xsi:nil="true"/>
    <Self_Registration_Enabled xmlns="88294798-f355-4c52-b11f-13f5217b3f79" xsi:nil="true"/>
    <Invited_Teachers xmlns="88294798-f355-4c52-b11f-13f5217b3f79" xsi:nil="true"/>
    <Student_Groups xmlns="88294798-f355-4c52-b11f-13f5217b3f79">
      <UserInfo>
        <DisplayName/>
        <AccountId xsi:nil="true"/>
        <AccountType/>
      </UserInfo>
    </Student_Group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42E147C493CE4AA5A23A5264E9D62A" ma:contentTypeVersion="22" ma:contentTypeDescription="Create a new document." ma:contentTypeScope="" ma:versionID="2bd039c23542757ce3df9bc820821c91">
  <xsd:schema xmlns:xsd="http://www.w3.org/2001/XMLSchema" xmlns:xs="http://www.w3.org/2001/XMLSchema" xmlns:p="http://schemas.microsoft.com/office/2006/metadata/properties" xmlns:ns3="5d7dd9b0-5ef0-4db8-b620-ecd60d112a7b" xmlns:ns4="88294798-f355-4c52-b11f-13f5217b3f79" targetNamespace="http://schemas.microsoft.com/office/2006/metadata/properties" ma:root="true" ma:fieldsID="ae0e37d87dc84f049a88b152cb1e290f" ns3:_="" ns4:_="">
    <xsd:import namespace="5d7dd9b0-5ef0-4db8-b620-ecd60d112a7b"/>
    <xsd:import namespace="88294798-f355-4c52-b11f-13f5217b3f7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dd9b0-5ef0-4db8-b620-ecd60d112a7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294798-f355-4c52-b11f-13f5217b3f79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chers" ma:index="16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7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8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9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0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1" nillable="true" ma:displayName="Self_Registration_Enabled" ma:internalName="Self_Registration_Enabled">
      <xsd:simpleType>
        <xsd:restriction base="dms:Boolean"/>
      </xsd:simpleType>
    </xsd:element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2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12518E-665B-4845-8B5B-0C9337B780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B8CE85-5F1D-42BF-8415-06CA0A4ECE67}">
  <ds:schemaRefs>
    <ds:schemaRef ds:uri="5d7dd9b0-5ef0-4db8-b620-ecd60d112a7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8294798-f355-4c52-b11f-13f5217b3f7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C0FD244-6CE7-4E1F-9D55-6DDB3B57B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dd9b0-5ef0-4db8-b620-ecd60d112a7b"/>
    <ds:schemaRef ds:uri="88294798-f355-4c52-b11f-13f5217b3f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UiT PowerPoint bokmål</Template>
  <TotalTime>272</TotalTime>
  <Words>144</Words>
  <Application>Microsoft Office PowerPoint</Application>
  <PresentationFormat>Widescreen</PresentationFormat>
  <Paragraphs>32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Lys med mønster</vt:lpstr>
      <vt:lpstr>Lys uten mønster</vt:lpstr>
      <vt:lpstr>Mørk med mønster</vt:lpstr>
      <vt:lpstr>Mørk uten mønster</vt:lpstr>
      <vt:lpstr>SOK-1004 Økonomiske emner med programmering</vt:lpstr>
      <vt:lpstr>«Økonomer er bare opptatt av penger!»</vt:lpstr>
      <vt:lpstr>«From zero to hero?»</vt:lpstr>
      <vt:lpstr>Det handler om mennesker…..</vt:lpstr>
      <vt:lpstr>«Best» mulig fordeling av samfunnets ressurser?</vt:lpstr>
      <vt:lpstr>Økonomisk «etterforskning»</vt:lpstr>
      <vt:lpstr>Problemstillingen</vt:lpstr>
      <vt:lpstr>Modell av virkelighet</vt:lpstr>
      <vt:lpstr>Innhente data</vt:lpstr>
      <vt:lpstr>Økonometrisk analyse</vt:lpstr>
      <vt:lpstr>Er resultatene fornuftige?</vt:lpstr>
      <vt:lpstr>Foreslår og evaluer tiltak</vt:lpstr>
      <vt:lpstr>PowerPoint Presentation</vt:lpstr>
    </vt:vector>
  </TitlesOfParts>
  <Company>UiT Norges arktiske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SOK-1004 Økonomiske emner med programmering</dc:title>
  <dc:creator>Derek John Clark</dc:creator>
  <cp:lastModifiedBy>Derek John Clark</cp:lastModifiedBy>
  <cp:revision>19</cp:revision>
  <dcterms:created xsi:type="dcterms:W3CDTF">2021-08-09T13:32:09Z</dcterms:created>
  <dcterms:modified xsi:type="dcterms:W3CDTF">2021-08-10T12:06:22Z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0x0101008742E147C493CE4AA5A23A5264E9D62A</vt:lpwstr>
  </property>
</Properties>
</file>